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9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1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08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4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1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11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86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6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4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0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9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390FF-C18F-4BDF-94D5-7BB319385C0C}" type="datetimeFigureOut">
              <a:rPr lang="ko-KR" altLang="en-US" smtClean="0"/>
              <a:t>2017-06-23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E7B92-F4BF-42BE-8943-EC0FA8585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83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2017-06-23T01:59:02Z</dcterms:created>
  <dcterms:modified xsi:type="dcterms:W3CDTF">2017-06-23T02:01:57Z</dcterms:modified>
</cp:coreProperties>
</file>